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DDEFB-70C8-2C48-809A-9FD0A5E18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33EE83-59A2-7942-B521-BB93AA712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692F6-3E39-BB43-8CA9-303BEA1D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4E809-6D90-B242-8EB3-26F9D733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35C3B5-2400-9444-884D-E94C74F6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57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0C4B16-6B1E-9743-B322-AAB3FCA62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406550-7E31-3547-943E-7F57AEEDD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141203-C9B1-6548-899B-1888568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8F4B27-2F6E-6345-BB8D-B1CBF9C1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B5B2F5-DB26-F44F-974A-F2736996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82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1616DDA-C691-E546-AA3A-9DBAB316A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C68FF9E-AE5A-2F4A-868E-A4A0D557C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F56C20-3BBD-584A-BEC5-82D9E1B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D47D78-8E11-C643-9BFA-CFDD92FE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5983B3-F2DF-6C45-854C-F4D00B07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6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5778B-A551-F145-9F47-C3E633B6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64131-1723-2D4F-94EE-B621982DD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BC227B-6A57-444D-8C4A-B6111814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D73FD-ED60-A94F-80B4-F6D01702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B6A776-AB04-A841-9D01-20F7E2EE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0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2EC8B-5EAA-A14A-9A0B-6DE9B9D4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72E6E6-FE7E-754A-A680-50948CB43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6963AE-AC8D-7E4F-97BC-8B229A0C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5EA8A5-A2A0-614E-9824-DFCFC9CC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B74E68-FD82-5D4E-BC0B-05C560A2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11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0FA8D-7BA1-3B46-BE2B-E756CD4C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0384B-F498-4F4D-939D-FDB02625F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2A40A4-B8F9-4E4F-A605-DC581FA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090904-3B0A-C541-BE17-4D48A51F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397CA6-672B-A540-B76A-7BAC7457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662014-59A0-8F49-B168-7341FF20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47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945F6-347C-CF46-AEB2-64ED8FB8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7CE116-8003-B44A-9592-70313AEF3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3DEC11-02C0-2644-B02D-86B0AB586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3F4C93-A518-1541-89EB-2E9B083C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96540-F9D9-E445-9C30-0C3BCA803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7AFDB5-9E80-9549-834E-50AF73F8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5253A0-9545-8047-95AC-BD2951EE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86E258-B76B-134A-9523-086B9051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9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5A418-712E-914E-AC29-45A91AE7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7998B71-7EA3-944B-8B1B-804E01BD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70256B-7EEC-7E40-B211-2E0980E2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F8E33A-BC14-0A4A-ADCC-FE751346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60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1B3D01F-740A-6B42-90B1-4CD59038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B51FD2F-D497-C04A-B48A-9B2CD1E5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EC99F5-CDCD-AA48-8AE5-7150C52A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98816-29B8-FB43-B85B-6867E70D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285BD6-E3FB-3245-8260-A64DAEB41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13E9A0-7162-7D4D-BB7B-C109610AB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D6AB8E-91B0-C449-9AF1-F3E80212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C00625-599D-5845-8520-25ED1F1C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C357F2-1E20-754E-B0CB-4028FFD5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10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A47A6-E0B2-544C-AD88-B3241E90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8AC2AD-2A1C-9B45-AF28-0E016E041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8587C6-BCF1-DD4C-A179-D5EE670D6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FA1FF4-8EB0-1241-A473-CE79B1A4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B5B448-F8B3-034E-93A0-91A24667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89E531-4624-A94F-877C-B2E5E4F1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20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B1DAC6-97E7-5E4A-9F62-4F9324F92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08FEEE-AC5E-784F-8951-8DB36A1E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662352-31DD-634A-BBD9-63FD0995F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B2D85F-BB88-2F4A-A34A-5B30CBA76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AC9834-DE95-954D-8270-7AFBBFFF1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0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duhint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EF94A-80A5-6D41-B773-84A23A29B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726"/>
            <a:ext cx="9144000" cy="1435100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startles</a:t>
            </a:r>
            <a:r>
              <a:rPr lang="nl-NL" dirty="0"/>
              <a:t>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34AF61-8E32-A344-9167-AFCEF92C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0966"/>
            <a:ext cx="9144000" cy="3304131"/>
          </a:xfrm>
        </p:spPr>
        <p:txBody>
          <a:bodyPr>
            <a:normAutofit lnSpcReduction="10000"/>
          </a:bodyPr>
          <a:lstStyle/>
          <a:p>
            <a:r>
              <a:rPr lang="nl-NL" dirty="0"/>
              <a:t>Als </a:t>
            </a:r>
            <a:r>
              <a:rPr lang="nl-NL"/>
              <a:t>ondersteuning voor </a:t>
            </a:r>
            <a:r>
              <a:rPr lang="nl-NL" dirty="0"/>
              <a:t>een goed begin van het schooljaar volgen enkele stappen. Doorloop deze stappen samen met je studenten/leerlingen om de (</a:t>
            </a:r>
            <a:r>
              <a:rPr lang="nl-NL" dirty="0" err="1"/>
              <a:t>Edu</a:t>
            </a:r>
            <a:r>
              <a:rPr lang="nl-NL" dirty="0"/>
              <a:t>)start te maken met het leerplatform.</a:t>
            </a:r>
            <a:br>
              <a:rPr lang="nl-NL" dirty="0"/>
            </a:br>
            <a:endParaRPr lang="nl-NL" dirty="0"/>
          </a:p>
          <a:p>
            <a:r>
              <a:rPr lang="nl-NL" dirty="0"/>
              <a:t>Deze </a:t>
            </a:r>
            <a:r>
              <a:rPr lang="nl-NL" dirty="0" err="1"/>
              <a:t>startles</a:t>
            </a:r>
            <a:r>
              <a:rPr lang="nl-NL" dirty="0"/>
              <a:t> is bedoelt voor leerlingen/studenten die </a:t>
            </a:r>
            <a:r>
              <a:rPr lang="nl-NL" b="1" dirty="0"/>
              <a:t>wel </a:t>
            </a:r>
            <a:r>
              <a:rPr lang="nl-NL" dirty="0"/>
              <a:t>een</a:t>
            </a:r>
            <a:r>
              <a:rPr lang="nl-NL" b="1" dirty="0"/>
              <a:t> </a:t>
            </a:r>
            <a:r>
              <a:rPr lang="nl-NL" dirty="0"/>
              <a:t>account hebben bij </a:t>
            </a:r>
            <a:r>
              <a:rPr lang="nl-NL" dirty="0" err="1"/>
              <a:t>EduHint</a:t>
            </a:r>
            <a:r>
              <a:rPr lang="nl-NL" dirty="0"/>
              <a:t>. </a:t>
            </a:r>
          </a:p>
          <a:p>
            <a:r>
              <a:rPr lang="nl-NL" dirty="0"/>
              <a:t>De </a:t>
            </a:r>
            <a:r>
              <a:rPr lang="nl-NL" dirty="0" err="1"/>
              <a:t>startles</a:t>
            </a:r>
            <a:r>
              <a:rPr lang="nl-NL" dirty="0"/>
              <a:t> is een goed handvat om op te sturen naar leerlingen/studenten die niet aanwezig zijn bij het activeren van de licenties.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5449FC2-C185-304F-811C-A0A578634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8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18EB17-AD6F-A748-941E-D46C2122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nl-NL" sz="4000"/>
              <a:t>Stap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FAD5D-EB25-E641-A965-561A95BD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6"/>
            <a:ext cx="10175630" cy="17267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/>
              <a:t>Ga naar </a:t>
            </a:r>
            <a:r>
              <a:rPr lang="nl-NL" sz="2000" dirty="0">
                <a:hlinkClick r:id="rId2"/>
              </a:rPr>
              <a:t>www.eduhint.nl</a:t>
            </a:r>
            <a:r>
              <a:rPr lang="nl-NL" sz="2000" dirty="0"/>
              <a:t> en klik op </a:t>
            </a:r>
            <a:r>
              <a:rPr lang="nl-NL" sz="2000" b="1" dirty="0"/>
              <a:t>ACTIVEREN</a:t>
            </a:r>
            <a:r>
              <a:rPr lang="nl-NL" sz="2000" dirty="0"/>
              <a:t> rechtsboven.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endParaRPr lang="nl-NL" sz="2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9136179-2E26-4245-8E3A-3B7F85A23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921CB77-D02F-9E4C-AC97-643A1C55D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799" y="3003549"/>
            <a:ext cx="6668827" cy="1139825"/>
          </a:xfrm>
          <a:prstGeom prst="rect">
            <a:avLst/>
          </a:prstGeom>
        </p:spPr>
      </p:pic>
      <p:sp>
        <p:nvSpPr>
          <p:cNvPr id="37" name="Pijl links 36">
            <a:extLst>
              <a:ext uri="{FF2B5EF4-FFF2-40B4-BE49-F238E27FC236}">
                <a16:creationId xmlns:a16="http://schemas.microsoft.com/office/drawing/2014/main" id="{8A51EFD9-4FDE-BA47-8DF9-30B4F2A7A2DE}"/>
              </a:ext>
            </a:extLst>
          </p:cNvPr>
          <p:cNvSpPr/>
          <p:nvPr/>
        </p:nvSpPr>
        <p:spPr>
          <a:xfrm rot="2156898">
            <a:off x="3046344" y="2704299"/>
            <a:ext cx="1120912" cy="2869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67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A1F948-6473-ED4B-840D-D58AB756E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nl-NL" sz="4000" dirty="0"/>
              <a:t>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2E5863-E072-BE4A-9BA4-720346D67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706889"/>
            <a:ext cx="10175630" cy="7679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/>
              <a:t>Vul je activatiecode in op de pagina: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endParaRPr lang="nl-NL" sz="2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13D9CE5-602C-F448-90A5-B31656C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876F4525-0FDD-1F44-893E-8D85EBD6E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676" y="3205896"/>
            <a:ext cx="102616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0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A08D4-DFD8-EC42-B783-29EC0168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307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nl-NL" sz="4000" dirty="0"/>
              <a:t>Stap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B8ACB0-0668-A940-9F4A-CE516F39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000" dirty="0"/>
              <a:t>Als je activatiecode klopt, kom je op het volgende scherm: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9B712380-25A6-B847-BA4E-63AB27D3F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6324"/>
            <a:ext cx="5582904" cy="418167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4831F2B-3406-1146-8607-87B79605674B}"/>
              </a:ext>
            </a:extLst>
          </p:cNvPr>
          <p:cNvSpPr txBox="1"/>
          <p:nvPr/>
        </p:nvSpPr>
        <p:spPr>
          <a:xfrm>
            <a:off x="5878286" y="2676324"/>
            <a:ext cx="5985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Log in, </a:t>
            </a:r>
            <a:r>
              <a:rPr lang="nl-NL" sz="2000" dirty="0"/>
              <a:t>en je bent klaar!</a:t>
            </a:r>
          </a:p>
          <a:p>
            <a:endParaRPr lang="nl-NL" sz="2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AAD20A-9401-E943-A482-03415A795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92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4796</TotalTime>
  <Words>126</Words>
  <Application>Microsoft Macintosh PowerPoint</Application>
  <PresentationFormat>Breedbeeld</PresentationFormat>
  <Paragraphs>13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De startles!</vt:lpstr>
      <vt:lpstr>Stap 1</vt:lpstr>
      <vt:lpstr>Stap 2</vt:lpstr>
      <vt:lpstr>Stap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startles</dc:title>
  <dc:creator>Dennis Hulsebos</dc:creator>
  <cp:lastModifiedBy>Dennis Hulsebos</cp:lastModifiedBy>
  <cp:revision>13</cp:revision>
  <dcterms:created xsi:type="dcterms:W3CDTF">2023-05-08T07:26:50Z</dcterms:created>
  <dcterms:modified xsi:type="dcterms:W3CDTF">2024-02-08T15:09:23Z</dcterms:modified>
</cp:coreProperties>
</file>