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3"/>
  </p:normalViewPr>
  <p:slideViewPr>
    <p:cSldViewPr snapToGrid="0" snapToObjects="1">
      <p:cViewPr varScale="1">
        <p:scale>
          <a:sx n="106" d="100"/>
          <a:sy n="106" d="100"/>
        </p:scale>
        <p:origin x="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3DDEFB-70C8-2C48-809A-9FD0A5E18A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433EE83-59A2-7942-B521-BB93AA7126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C692F6-3E39-BB43-8CA9-303BEA1D2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D7A8-7C86-BC4A-9FF5-E357724427F9}" type="datetimeFigureOut">
              <a:rPr lang="nl-NL" smtClean="0"/>
              <a:t>08-02-24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C04E809-6D90-B242-8EB3-26F9D7330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035C3B5-2400-9444-884D-E94C74F6B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9BF1-8173-954B-9175-31FD84A32D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2579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0C4B16-6B1E-9743-B322-AAB3FCA62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1406550-7E31-3547-943E-7F57AEEDD9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7141203-C9B1-6548-899B-1888568AD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D7A8-7C86-BC4A-9FF5-E357724427F9}" type="datetimeFigureOut">
              <a:rPr lang="nl-NL" smtClean="0"/>
              <a:t>08-02-24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68F4B27-2F6E-6345-BB8D-B1CBF9C1A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5B5B2F5-DB26-F44F-974A-F27369965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9BF1-8173-954B-9175-31FD84A32D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5825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1616DDA-C691-E546-AA3A-9DBAB316A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C68FF9E-AE5A-2F4A-868E-A4A0D557C2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9F56C20-3BBD-584A-BEC5-82D9E1B8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D7A8-7C86-BC4A-9FF5-E357724427F9}" type="datetimeFigureOut">
              <a:rPr lang="nl-NL" smtClean="0"/>
              <a:t>08-02-24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CD47D78-8E11-C643-9BFA-CFDD92FEB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65983B3-F2DF-6C45-854C-F4D00B07F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9BF1-8173-954B-9175-31FD84A32D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7763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35778B-A551-F145-9F47-C3E633B6C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8A64131-1723-2D4F-94EE-B621982DD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9BC227B-6A57-444D-8C4A-B6111814E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D7A8-7C86-BC4A-9FF5-E357724427F9}" type="datetimeFigureOut">
              <a:rPr lang="nl-NL" smtClean="0"/>
              <a:t>08-02-24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5D73FD-ED60-A94F-80B4-F6D017023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DB6A776-AB04-A841-9D01-20F7E2EE7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9BF1-8173-954B-9175-31FD84A32D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902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B2EC8B-5EAA-A14A-9A0B-6DE9B9D4B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A72E6E6-FE7E-754A-A680-50948CB43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96963AE-AC8D-7E4F-97BC-8B229A0C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D7A8-7C86-BC4A-9FF5-E357724427F9}" type="datetimeFigureOut">
              <a:rPr lang="nl-NL" smtClean="0"/>
              <a:t>08-02-24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25EA8A5-A2A0-614E-9824-DFCFC9CC3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DB74E68-FD82-5D4E-BC0B-05C560A29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9BF1-8173-954B-9175-31FD84A32D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8119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60FA8D-7BA1-3B46-BE2B-E756CD4CC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E0384B-F498-4F4D-939D-FDB02625F4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D2A40A4-B8F9-4E4F-A605-DC581FA72A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3090904-3B0A-C541-BE17-4D48A51F0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D7A8-7C86-BC4A-9FF5-E357724427F9}" type="datetimeFigureOut">
              <a:rPr lang="nl-NL" smtClean="0"/>
              <a:t>08-02-24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F397CA6-672B-A540-B76A-7BAC74574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3662014-59A0-8F49-B168-7341FF204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9BF1-8173-954B-9175-31FD84A32D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0471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9945F6-347C-CF46-AEB2-64ED8FB84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07CE116-8003-B44A-9592-70313AEF3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73DEC11-02C0-2644-B02D-86B0AB5860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B3F4C93-A518-1541-89EB-2E9B083C78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0096540-F9D9-E445-9C30-0C3BCA8036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07AFDB5-9E80-9549-834E-50AF73F8D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D7A8-7C86-BC4A-9FF5-E357724427F9}" type="datetimeFigureOut">
              <a:rPr lang="nl-NL" smtClean="0"/>
              <a:t>08-02-24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D5253A0-9545-8047-95AC-BD2951EED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F86E258-B76B-134A-9523-086B9051A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9BF1-8173-954B-9175-31FD84A32D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4982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C5A418-712E-914E-AC29-45A91AE71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7998B71-7EA3-944B-8B1B-804E01BDA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D7A8-7C86-BC4A-9FF5-E357724427F9}" type="datetimeFigureOut">
              <a:rPr lang="nl-NL" smtClean="0"/>
              <a:t>08-02-24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A70256B-7EEC-7E40-B211-2E0980E2F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FF8E33A-BC14-0A4A-ADCC-FE751346F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9BF1-8173-954B-9175-31FD84A32D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6606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1B3D01F-740A-6B42-90B1-4CD59038A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D7A8-7C86-BC4A-9FF5-E357724427F9}" type="datetimeFigureOut">
              <a:rPr lang="nl-NL" smtClean="0"/>
              <a:t>08-02-24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B51FD2F-D497-C04A-B48A-9B2CD1E5A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DEC99F5-CDCD-AA48-8AE5-7150C52A0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9BF1-8173-954B-9175-31FD84A32D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162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B98816-29B8-FB43-B85B-6867E70DE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B285BD6-E3FB-3245-8260-A64DAEB41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013E9A0-7162-7D4D-BB7B-C109610AB0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BD6AB8E-91B0-C449-9AF1-F3E80212A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D7A8-7C86-BC4A-9FF5-E357724427F9}" type="datetimeFigureOut">
              <a:rPr lang="nl-NL" smtClean="0"/>
              <a:t>08-02-24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3C00625-599D-5845-8520-25ED1F1CB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4C357F2-1E20-754E-B0CB-4028FFD56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9BF1-8173-954B-9175-31FD84A32D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110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BA47A6-E0B2-544C-AD88-B3241E90D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68AC2AD-2A1C-9B45-AF28-0E016E0419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88587C6-BCF1-DD4C-A179-D5EE670D6B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9FA1FF4-8EB0-1241-A473-CE79B1A45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D7A8-7C86-BC4A-9FF5-E357724427F9}" type="datetimeFigureOut">
              <a:rPr lang="nl-NL" smtClean="0"/>
              <a:t>08-02-24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7B5B448-F8B3-034E-93A0-91A246677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989E531-4624-A94F-877C-B2E5E4F11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9BF1-8173-954B-9175-31FD84A32D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720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0B1DAC6-97E7-5E4A-9F62-4F9324F92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E08FEEE-AC5E-784F-8951-8DB36A1ED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C662352-31DD-634A-BBD9-63FD0995F1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CD7A8-7C86-BC4A-9FF5-E357724427F9}" type="datetimeFigureOut">
              <a:rPr lang="nl-NL" smtClean="0"/>
              <a:t>08-02-24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5B2D85F-BB88-2F4A-A34A-5B30CBA768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8AC9834-DE95-954D-8270-7AFBBFFF1E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89BF1-8173-954B-9175-31FD84A32D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907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duhint.nl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7EF94A-80A5-6D41-B773-84A23A29B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06726"/>
            <a:ext cx="9144000" cy="1435100"/>
          </a:xfrm>
        </p:spPr>
        <p:txBody>
          <a:bodyPr/>
          <a:lstStyle/>
          <a:p>
            <a:r>
              <a:rPr lang="nl-NL" dirty="0"/>
              <a:t>De </a:t>
            </a:r>
            <a:r>
              <a:rPr lang="nl-NL" dirty="0" err="1"/>
              <a:t>startles</a:t>
            </a:r>
            <a:r>
              <a:rPr lang="nl-NL" dirty="0"/>
              <a:t>!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934AF61-8E32-A344-9167-AFCEF92CBE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10966"/>
            <a:ext cx="9144000" cy="3304131"/>
          </a:xfrm>
        </p:spPr>
        <p:txBody>
          <a:bodyPr>
            <a:normAutofit lnSpcReduction="10000"/>
          </a:bodyPr>
          <a:lstStyle/>
          <a:p>
            <a:r>
              <a:rPr lang="nl-NL" dirty="0"/>
              <a:t>Als ondersteuning van een goed begin van het schooljaar volgen enkele stappen. Doorloop deze stappen samen met je studenten/leerlingen om de (</a:t>
            </a:r>
            <a:r>
              <a:rPr lang="nl-NL" dirty="0" err="1"/>
              <a:t>Edu</a:t>
            </a:r>
            <a:r>
              <a:rPr lang="nl-NL" dirty="0"/>
              <a:t>)start te maken met het leerplatform.</a:t>
            </a:r>
          </a:p>
          <a:p>
            <a:endParaRPr lang="nl-NL" dirty="0"/>
          </a:p>
          <a:p>
            <a:pPr lvl="1"/>
            <a:r>
              <a:rPr lang="nl-NL" sz="2400" dirty="0"/>
              <a:t>Deze </a:t>
            </a:r>
            <a:r>
              <a:rPr lang="nl-NL" sz="2400" dirty="0" err="1"/>
              <a:t>startles</a:t>
            </a:r>
            <a:r>
              <a:rPr lang="nl-NL" sz="2400" dirty="0"/>
              <a:t> is bedoelt voor leerlingen/studenten die nog </a:t>
            </a:r>
            <a:r>
              <a:rPr lang="nl-NL" sz="2400" b="1" dirty="0"/>
              <a:t>geen </a:t>
            </a:r>
            <a:r>
              <a:rPr lang="nl-NL" sz="2400" dirty="0"/>
              <a:t>account hebben bij </a:t>
            </a:r>
            <a:r>
              <a:rPr lang="nl-NL" sz="2400" dirty="0" err="1"/>
              <a:t>EduHint</a:t>
            </a:r>
            <a:r>
              <a:rPr lang="nl-NL" sz="2400" dirty="0"/>
              <a:t>.</a:t>
            </a:r>
            <a:br>
              <a:rPr lang="nl-NL" dirty="0"/>
            </a:br>
            <a:endParaRPr lang="nl-NL" dirty="0"/>
          </a:p>
          <a:p>
            <a:r>
              <a:rPr lang="nl-NL" dirty="0"/>
              <a:t>De </a:t>
            </a:r>
            <a:r>
              <a:rPr lang="nl-NL" dirty="0" err="1"/>
              <a:t>startles</a:t>
            </a:r>
            <a:r>
              <a:rPr lang="nl-NL" dirty="0"/>
              <a:t> is een goed handvat om op te sturen naar leerlingen/studenten die niet aanwezig zijn bij het activeren van de licenties.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5449FC2-C185-304F-811C-A0A578634A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6416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480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918EB17-AD6F-A748-941E-D46C21223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anchor="ctr">
            <a:normAutofit/>
          </a:bodyPr>
          <a:lstStyle/>
          <a:p>
            <a:pPr algn="ctr"/>
            <a:r>
              <a:rPr lang="nl-NL" sz="4000"/>
              <a:t>Stap 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CFAD5D-EB25-E641-A965-561A95BD1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8184" y="1459906"/>
            <a:ext cx="10175630" cy="172676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nl-NL" sz="2000" dirty="0"/>
          </a:p>
          <a:p>
            <a:pPr marL="0" indent="0" algn="ctr">
              <a:buNone/>
            </a:pPr>
            <a:r>
              <a:rPr lang="nl-NL" sz="2000" dirty="0"/>
              <a:t>Ga naar </a:t>
            </a:r>
            <a:r>
              <a:rPr lang="nl-NL" sz="2000" dirty="0">
                <a:hlinkClick r:id="rId2"/>
              </a:rPr>
              <a:t>www.eduhint.nl</a:t>
            </a:r>
            <a:r>
              <a:rPr lang="nl-NL" sz="2000" dirty="0"/>
              <a:t> en klik op </a:t>
            </a:r>
            <a:r>
              <a:rPr lang="nl-NL" sz="2000" b="1" dirty="0"/>
              <a:t>ACTIVEREN</a:t>
            </a:r>
            <a:r>
              <a:rPr lang="nl-NL" sz="2000" dirty="0"/>
              <a:t> rechtsboven.</a:t>
            </a:r>
          </a:p>
          <a:p>
            <a:pPr marL="0" indent="0" algn="ctr">
              <a:buNone/>
            </a:pPr>
            <a:endParaRPr lang="nl-NL" sz="2000" dirty="0"/>
          </a:p>
          <a:p>
            <a:pPr marL="0" indent="0" algn="ctr">
              <a:buNone/>
            </a:pPr>
            <a:endParaRPr lang="nl-NL" sz="2000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89136179-2E26-4245-8E3A-3B7F85A230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641600" cy="83820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C921CB77-D02F-9E4C-AC97-643A1C55D1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6799" y="3003549"/>
            <a:ext cx="6668827" cy="1139825"/>
          </a:xfrm>
          <a:prstGeom prst="rect">
            <a:avLst/>
          </a:prstGeom>
        </p:spPr>
      </p:pic>
      <p:sp>
        <p:nvSpPr>
          <p:cNvPr id="37" name="Pijl links 36">
            <a:extLst>
              <a:ext uri="{FF2B5EF4-FFF2-40B4-BE49-F238E27FC236}">
                <a16:creationId xmlns:a16="http://schemas.microsoft.com/office/drawing/2014/main" id="{8A51EFD9-4FDE-BA47-8DF9-30B4F2A7A2DE}"/>
              </a:ext>
            </a:extLst>
          </p:cNvPr>
          <p:cNvSpPr/>
          <p:nvPr/>
        </p:nvSpPr>
        <p:spPr>
          <a:xfrm rot="2156898">
            <a:off x="3046344" y="2704299"/>
            <a:ext cx="1120912" cy="28696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8678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0A1F948-6473-ED4B-840D-D58AB756E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anchor="ctr">
            <a:normAutofit/>
          </a:bodyPr>
          <a:lstStyle/>
          <a:p>
            <a:pPr algn="ctr"/>
            <a:r>
              <a:rPr lang="nl-NL" sz="4000" dirty="0"/>
              <a:t>Stap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2E5863-E072-BE4A-9BA4-720346D67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8184" y="1706889"/>
            <a:ext cx="10175630" cy="76790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nl-NL" sz="2000" dirty="0"/>
          </a:p>
          <a:p>
            <a:pPr marL="0" indent="0" algn="ctr">
              <a:buNone/>
            </a:pPr>
            <a:r>
              <a:rPr lang="nl-NL" sz="2000" dirty="0"/>
              <a:t>Vul je activatiecode in op de pagina:</a:t>
            </a:r>
          </a:p>
          <a:p>
            <a:pPr marL="0" indent="0" algn="ctr">
              <a:buNone/>
            </a:pPr>
            <a:endParaRPr lang="nl-NL" sz="2000" dirty="0"/>
          </a:p>
          <a:p>
            <a:pPr marL="0" indent="0" algn="ctr">
              <a:buNone/>
            </a:pPr>
            <a:endParaRPr lang="nl-NL" sz="2000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E13D9CE5-602C-F448-90A5-B31656C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641600" cy="838200"/>
          </a:xfrm>
          <a:prstGeom prst="rect">
            <a:avLst/>
          </a:prstGeom>
        </p:spPr>
      </p:pic>
      <p:pic>
        <p:nvPicPr>
          <p:cNvPr id="8" name="Afbeelding 7" descr="Afbeelding met tekst&#10;&#10;Automatisch gegenereerde beschrijving">
            <a:extLst>
              <a:ext uri="{FF2B5EF4-FFF2-40B4-BE49-F238E27FC236}">
                <a16:creationId xmlns:a16="http://schemas.microsoft.com/office/drawing/2014/main" id="{876F4525-0FDD-1F44-893E-8D85EBD6E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676" y="3205896"/>
            <a:ext cx="10261600" cy="292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606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4A08D4-DFD8-EC42-B783-29EC0168F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64307"/>
            <a:ext cx="10515600" cy="1690688"/>
          </a:xfrm>
        </p:spPr>
        <p:txBody>
          <a:bodyPr>
            <a:normAutofit/>
          </a:bodyPr>
          <a:lstStyle/>
          <a:p>
            <a:pPr algn="ctr"/>
            <a:r>
              <a:rPr lang="nl-NL" sz="4000" dirty="0"/>
              <a:t>Stap 3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EB8ACB0-0668-A940-9F4A-CE516F397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2000" dirty="0"/>
              <a:t>Als je activatiecode klopt, kom je op het volgende scherm: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 descr="Afbeelding met tekst&#10;&#10;Automatisch gegenereerde beschrijving">
            <a:extLst>
              <a:ext uri="{FF2B5EF4-FFF2-40B4-BE49-F238E27FC236}">
                <a16:creationId xmlns:a16="http://schemas.microsoft.com/office/drawing/2014/main" id="{9B712380-25A6-B847-BA4E-63AB27D3F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76324"/>
            <a:ext cx="5582904" cy="4181676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C4831F2B-3406-1146-8607-87B79605674B}"/>
              </a:ext>
            </a:extLst>
          </p:cNvPr>
          <p:cNvSpPr txBox="1"/>
          <p:nvPr/>
        </p:nvSpPr>
        <p:spPr>
          <a:xfrm>
            <a:off x="5704371" y="2659105"/>
            <a:ext cx="59851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Klik op </a:t>
            </a:r>
            <a:r>
              <a:rPr lang="nl-NL" sz="2000" b="1" dirty="0"/>
              <a:t>MAAK EEN ACCOUNT </a:t>
            </a:r>
            <a:r>
              <a:rPr lang="nl-NL" sz="2000" dirty="0"/>
              <a:t>en volg de stappen.  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D8AAD20A-9401-E943-A482-03415A7956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6416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892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26E5C6-EB39-4041-8D3A-D683A49C1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379"/>
            <a:ext cx="10515600" cy="1052439"/>
          </a:xfrm>
        </p:spPr>
        <p:txBody>
          <a:bodyPr>
            <a:normAutofit/>
          </a:bodyPr>
          <a:lstStyle/>
          <a:p>
            <a:pPr algn="ctr"/>
            <a:r>
              <a:rPr lang="nl-NL" sz="4000" dirty="0"/>
              <a:t>Stap 4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A931A0A-680B-5440-A556-7050FDC10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2000" dirty="0"/>
              <a:t>Voer je gegevens zo compleet mogelijk in. </a:t>
            </a:r>
            <a:r>
              <a:rPr lang="nl-NL" sz="2000" b="1" dirty="0"/>
              <a:t>Let op </a:t>
            </a:r>
            <a:r>
              <a:rPr lang="nl-NL" sz="2000" dirty="0"/>
              <a:t>spelfouten!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 descr="Afbeelding met tekst&#10;&#10;Automatisch gegenereerde beschrijving">
            <a:extLst>
              <a:ext uri="{FF2B5EF4-FFF2-40B4-BE49-F238E27FC236}">
                <a16:creationId xmlns:a16="http://schemas.microsoft.com/office/drawing/2014/main" id="{BA399E81-A500-7244-9D3C-68B737FB7C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29391"/>
            <a:ext cx="7615238" cy="3928609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94FD8EF4-CA85-0A45-9083-E2B2992486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641600" cy="838200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9BE6F2A8-C49F-2E45-BB4B-EEE3C40516B1}"/>
              </a:ext>
            </a:extLst>
          </p:cNvPr>
          <p:cNvSpPr txBox="1"/>
          <p:nvPr/>
        </p:nvSpPr>
        <p:spPr>
          <a:xfrm>
            <a:off x="8300852" y="5189516"/>
            <a:ext cx="3891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Wanneer er gebruik wordt gemaakt van een </a:t>
            </a:r>
            <a:r>
              <a:rPr lang="nl-NL" b="1" dirty="0"/>
              <a:t>locatiecode? </a:t>
            </a:r>
            <a:r>
              <a:rPr lang="nl-NL" dirty="0"/>
              <a:t>Dan is het vak bij School al ingevuld.</a:t>
            </a:r>
          </a:p>
        </p:txBody>
      </p:sp>
      <p:sp>
        <p:nvSpPr>
          <p:cNvPr id="9" name="Pijl links 8">
            <a:extLst>
              <a:ext uri="{FF2B5EF4-FFF2-40B4-BE49-F238E27FC236}">
                <a16:creationId xmlns:a16="http://schemas.microsoft.com/office/drawing/2014/main" id="{B3FF5FD4-DA97-5947-8613-6D1130EDDEE7}"/>
              </a:ext>
            </a:extLst>
          </p:cNvPr>
          <p:cNvSpPr/>
          <p:nvPr/>
        </p:nvSpPr>
        <p:spPr>
          <a:xfrm rot="10800000">
            <a:off x="7634604" y="5426089"/>
            <a:ext cx="646882" cy="22509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88644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4809</TotalTime>
  <Words>160</Words>
  <Application>Microsoft Macintosh PowerPoint</Application>
  <PresentationFormat>Breedbeeld</PresentationFormat>
  <Paragraphs>17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De startles!</vt:lpstr>
      <vt:lpstr>Stap 1</vt:lpstr>
      <vt:lpstr>Stap 2</vt:lpstr>
      <vt:lpstr>Stap 3</vt:lpstr>
      <vt:lpstr>Stap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startles</dc:title>
  <dc:creator>Dennis Hulsebos</dc:creator>
  <cp:lastModifiedBy>Dennis Hulsebos</cp:lastModifiedBy>
  <cp:revision>12</cp:revision>
  <dcterms:created xsi:type="dcterms:W3CDTF">2023-05-08T07:26:50Z</dcterms:created>
  <dcterms:modified xsi:type="dcterms:W3CDTF">2024-02-08T15:11:46Z</dcterms:modified>
</cp:coreProperties>
</file>