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9"/>
  </p:notesMasterIdLst>
  <p:sldIdLst>
    <p:sldId id="262" r:id="rId5"/>
    <p:sldId id="263" r:id="rId6"/>
    <p:sldId id="264" r:id="rId7"/>
    <p:sldId id="265" r:id="rId8"/>
  </p:sldIdLst>
  <p:sldSz cx="18288000" cy="10287000"/>
  <p:notesSz cx="6858000" cy="9144000"/>
  <p:embeddedFontLst>
    <p:embeddedFont>
      <p:font typeface="Montserrat" panose="00000500000000000000" pitchFamily="2" charset="0"/>
      <p:regular r:id="rId10"/>
      <p:bold r:id="rId11"/>
      <p:italic r:id="rId12"/>
      <p:boldItalic r:id="rId13"/>
    </p:embeddedFont>
    <p:embeddedFont>
      <p:font typeface="Montserrat Extra-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2559"/>
    <a:srgbClr val="93C13E"/>
    <a:srgbClr val="C6D883"/>
    <a:srgbClr val="97BE0D"/>
    <a:srgbClr val="C6D22D"/>
    <a:srgbClr val="147AC0"/>
    <a:srgbClr val="F29221"/>
    <a:srgbClr val="E309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B8E6F-E029-4DDD-809A-7D56E250384D}" type="datetimeFigureOut">
              <a:rPr lang="nl-NL" smtClean="0"/>
              <a:t>23-2-2026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80055-A1AC-4C82-AF2E-0AAD79D15E2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1822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80055-A1AC-4C82-AF2E-0AAD79D15E2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1689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80055-A1AC-4C82-AF2E-0AAD79D15E24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5179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80055-A1AC-4C82-AF2E-0AAD79D15E24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3554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E80055-A1AC-4C82-AF2E-0AAD79D15E24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5085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eduhint.nl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6" r="28882"/>
          <a:stretch/>
        </p:blipFill>
        <p:spPr>
          <a:xfrm>
            <a:off x="13698519" y="0"/>
            <a:ext cx="4596535" cy="961714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087878" y="1525844"/>
            <a:ext cx="10273936" cy="87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20"/>
              </a:lnSpc>
              <a:spcBef>
                <a:spcPct val="0"/>
              </a:spcBef>
            </a:pPr>
            <a:r>
              <a:rPr lang="en-US" sz="6200" dirty="0">
                <a:solidFill>
                  <a:srgbClr val="93C13E"/>
                </a:solidFill>
                <a:latin typeface="Montserrat Extra-Bold"/>
              </a:rPr>
              <a:t>De startles!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68492" y="2987038"/>
            <a:ext cx="9866308" cy="4339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37492" lvl="1" algn="l">
              <a:lnSpc>
                <a:spcPts val="3080"/>
              </a:lnSpc>
            </a:pPr>
            <a:r>
              <a:rPr lang="nl-NL" sz="2200" dirty="0">
                <a:solidFill>
                  <a:srgbClr val="000000"/>
                </a:solidFill>
                <a:latin typeface="Montserrat"/>
              </a:rPr>
              <a:t>Als ondersteuning voor een goed begin van het schooljaar volgen enkele stappen. Doorloop deze stappen samen met je studenten/leerlingen om de (</a:t>
            </a:r>
            <a:r>
              <a:rPr lang="nl-NL" sz="2200" dirty="0" err="1">
                <a:solidFill>
                  <a:srgbClr val="000000"/>
                </a:solidFill>
                <a:latin typeface="Montserrat"/>
              </a:rPr>
              <a:t>Edu</a:t>
            </a:r>
            <a:r>
              <a:rPr lang="nl-NL" sz="2200" dirty="0">
                <a:solidFill>
                  <a:srgbClr val="000000"/>
                </a:solidFill>
                <a:latin typeface="Montserrat"/>
              </a:rPr>
              <a:t>)start te maken met het leerplatform.</a:t>
            </a:r>
          </a:p>
          <a:p>
            <a:pPr marL="237492" lvl="1" algn="l">
              <a:lnSpc>
                <a:spcPts val="3080"/>
              </a:lnSpc>
            </a:pPr>
            <a:endParaRPr lang="nl-NL" sz="2200" dirty="0">
              <a:solidFill>
                <a:srgbClr val="000000"/>
              </a:solidFill>
              <a:latin typeface="Montserrat"/>
            </a:endParaRPr>
          </a:p>
          <a:p>
            <a:pPr marL="237492" lvl="1" algn="l">
              <a:lnSpc>
                <a:spcPts val="3080"/>
              </a:lnSpc>
            </a:pPr>
            <a:r>
              <a:rPr lang="nl-NL" sz="2200" dirty="0">
                <a:solidFill>
                  <a:srgbClr val="000000"/>
                </a:solidFill>
                <a:latin typeface="Montserrat"/>
              </a:rPr>
              <a:t>Deze </a:t>
            </a:r>
            <a:r>
              <a:rPr lang="nl-NL" sz="2200" dirty="0" err="1">
                <a:solidFill>
                  <a:srgbClr val="000000"/>
                </a:solidFill>
                <a:latin typeface="Montserrat"/>
              </a:rPr>
              <a:t>startles</a:t>
            </a:r>
            <a:r>
              <a:rPr lang="nl-NL" sz="22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nl-NL" sz="2200">
                <a:solidFill>
                  <a:srgbClr val="000000"/>
                </a:solidFill>
                <a:latin typeface="Montserrat"/>
              </a:rPr>
              <a:t>is bedoeld </a:t>
            </a:r>
            <a:r>
              <a:rPr lang="nl-NL" sz="2200" dirty="0">
                <a:solidFill>
                  <a:srgbClr val="000000"/>
                </a:solidFill>
                <a:latin typeface="Montserrat"/>
              </a:rPr>
              <a:t>voor leerlingen/studenten die wel een account hebben bij EduHint. </a:t>
            </a:r>
          </a:p>
          <a:p>
            <a:pPr marL="237492" lvl="1" algn="l">
              <a:lnSpc>
                <a:spcPts val="3080"/>
              </a:lnSpc>
            </a:pPr>
            <a:endParaRPr lang="nl-NL" sz="2200" dirty="0">
              <a:solidFill>
                <a:srgbClr val="000000"/>
              </a:solidFill>
              <a:latin typeface="Montserrat"/>
            </a:endParaRPr>
          </a:p>
          <a:p>
            <a:pPr marL="237492" lvl="1" algn="l">
              <a:lnSpc>
                <a:spcPts val="3080"/>
              </a:lnSpc>
            </a:pPr>
            <a:r>
              <a:rPr lang="nl-NL" sz="2200" dirty="0">
                <a:solidFill>
                  <a:srgbClr val="000000"/>
                </a:solidFill>
                <a:latin typeface="Montserrat"/>
              </a:rPr>
              <a:t>De </a:t>
            </a:r>
            <a:r>
              <a:rPr lang="nl-NL" sz="2200" dirty="0" err="1">
                <a:solidFill>
                  <a:srgbClr val="000000"/>
                </a:solidFill>
                <a:latin typeface="Montserrat"/>
              </a:rPr>
              <a:t>startles</a:t>
            </a:r>
            <a:r>
              <a:rPr lang="nl-NL" sz="2200" dirty="0">
                <a:solidFill>
                  <a:srgbClr val="000000"/>
                </a:solidFill>
                <a:latin typeface="Montserrat"/>
              </a:rPr>
              <a:t> is een goed handvat om op te sturen naar leerlingen/studenten die niet aanwezig zijn bij het activeren van de licenties.</a:t>
            </a:r>
            <a:endParaRPr lang="en-US" sz="2200" dirty="0">
              <a:solidFill>
                <a:srgbClr val="000000"/>
              </a:solidFill>
              <a:latin typeface="Montserrat"/>
            </a:endParaRPr>
          </a:p>
        </p:txBody>
      </p:sp>
      <p:grpSp>
        <p:nvGrpSpPr>
          <p:cNvPr id="13" name="Group 13"/>
          <p:cNvGrpSpPr>
            <a:grpSpLocks noGrp="1" noUngrp="1" noRot="1" noMove="1" noResize="1"/>
          </p:cNvGrpSpPr>
          <p:nvPr/>
        </p:nvGrpSpPr>
        <p:grpSpPr>
          <a:xfrm>
            <a:off x="0" y="9471029"/>
            <a:ext cx="11909300" cy="838011"/>
            <a:chOff x="0" y="0"/>
            <a:chExt cx="2165815" cy="152400"/>
          </a:xfrm>
          <a:solidFill>
            <a:srgbClr val="93C13E"/>
          </a:solidFill>
        </p:grpSpPr>
        <p:sp>
          <p:nvSpPr>
            <p:cNvPr id="14" name="Freeform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165815" cy="152400"/>
            </a:xfrm>
            <a:custGeom>
              <a:avLst/>
              <a:gdLst/>
              <a:ahLst/>
              <a:cxnLst/>
              <a:rect l="l" t="t" r="r" b="b"/>
              <a:pathLst>
                <a:path w="2165815" h="152400">
                  <a:moveTo>
                    <a:pt x="0" y="0"/>
                  </a:moveTo>
                  <a:lnTo>
                    <a:pt x="2165815" y="0"/>
                  </a:lnTo>
                  <a:lnTo>
                    <a:pt x="2165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>
            <a:grpSpLocks noGrp="1" noUngrp="1" noRot="1" noMove="1" noResize="1"/>
          </p:cNvGrpSpPr>
          <p:nvPr/>
        </p:nvGrpSpPr>
        <p:grpSpPr>
          <a:xfrm>
            <a:off x="11389546" y="9480554"/>
            <a:ext cx="4617945" cy="838011"/>
            <a:chOff x="0" y="0"/>
            <a:chExt cx="839815" cy="152400"/>
          </a:xfrm>
          <a:solidFill>
            <a:srgbClr val="C6D883"/>
          </a:solidFill>
        </p:grpSpPr>
        <p:sp>
          <p:nvSpPr>
            <p:cNvPr id="16" name="Freeform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>
            <a:grpSpLocks noGrp="1" noUngrp="1" noRot="1" noMove="1" noResize="1"/>
          </p:cNvGrpSpPr>
          <p:nvPr/>
        </p:nvGrpSpPr>
        <p:grpSpPr>
          <a:xfrm>
            <a:off x="13698519" y="9480554"/>
            <a:ext cx="4617945" cy="838011"/>
            <a:chOff x="0" y="0"/>
            <a:chExt cx="839815" cy="152400"/>
          </a:xfrm>
          <a:solidFill>
            <a:srgbClr val="282559"/>
          </a:solidFill>
        </p:grpSpPr>
        <p:sp>
          <p:nvSpPr>
            <p:cNvPr id="18" name="Freeform 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E9FF18DD-BAEE-5C0E-A6CF-0F4F6C1B26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744" y="8532875"/>
            <a:ext cx="1801372" cy="4968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6" r="28882"/>
          <a:stretch/>
        </p:blipFill>
        <p:spPr>
          <a:xfrm>
            <a:off x="13698519" y="0"/>
            <a:ext cx="4596535" cy="961714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868492" y="1525844"/>
            <a:ext cx="10493322" cy="878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20"/>
              </a:lnSpc>
              <a:spcBef>
                <a:spcPct val="0"/>
              </a:spcBef>
            </a:pPr>
            <a:r>
              <a:rPr lang="en-US" sz="6200" dirty="0" err="1">
                <a:solidFill>
                  <a:srgbClr val="93C13E"/>
                </a:solidFill>
                <a:latin typeface="Montserrat Extra-Bold"/>
              </a:rPr>
              <a:t>Stap</a:t>
            </a:r>
            <a:r>
              <a:rPr lang="en-US" sz="6200" dirty="0">
                <a:solidFill>
                  <a:srgbClr val="93C13E"/>
                </a:solidFill>
                <a:latin typeface="Montserrat Extra-Bold"/>
              </a:rPr>
              <a:t> 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68492" y="2987038"/>
            <a:ext cx="9866308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nl-NL" sz="2400" dirty="0">
                <a:latin typeface="Montserrat" panose="00000500000000000000" pitchFamily="50" charset="0"/>
              </a:rPr>
              <a:t>Ga naar </a:t>
            </a:r>
            <a:r>
              <a:rPr lang="nl-NL" sz="2400" dirty="0">
                <a:latin typeface="Montserrat" panose="00000500000000000000" pitchFamily="50" charset="0"/>
                <a:hlinkClick r:id="rId4"/>
              </a:rPr>
              <a:t>www.eduhint.nl</a:t>
            </a:r>
            <a:r>
              <a:rPr lang="nl-NL" sz="2400" dirty="0">
                <a:latin typeface="Montserrat" panose="00000500000000000000" pitchFamily="50" charset="0"/>
              </a:rPr>
              <a:t> en klik op </a:t>
            </a:r>
            <a:r>
              <a:rPr lang="nl-NL" sz="2400" b="1" dirty="0">
                <a:latin typeface="Montserrat" panose="00000500000000000000" pitchFamily="50" charset="0"/>
              </a:rPr>
              <a:t>ACTIVEREN</a:t>
            </a:r>
            <a:r>
              <a:rPr lang="nl-NL" sz="2400" dirty="0">
                <a:latin typeface="Montserrat" panose="00000500000000000000" pitchFamily="50" charset="0"/>
              </a:rPr>
              <a:t> rechtsboven.</a:t>
            </a:r>
          </a:p>
        </p:txBody>
      </p:sp>
      <p:grpSp>
        <p:nvGrpSpPr>
          <p:cNvPr id="13" name="Group 13"/>
          <p:cNvGrpSpPr>
            <a:grpSpLocks noGrp="1" noUngrp="1" noRot="1" noMove="1" noResize="1"/>
          </p:cNvGrpSpPr>
          <p:nvPr/>
        </p:nvGrpSpPr>
        <p:grpSpPr>
          <a:xfrm>
            <a:off x="0" y="9471029"/>
            <a:ext cx="11909300" cy="838011"/>
            <a:chOff x="0" y="0"/>
            <a:chExt cx="2165815" cy="152400"/>
          </a:xfrm>
          <a:solidFill>
            <a:srgbClr val="93C13E"/>
          </a:solidFill>
        </p:grpSpPr>
        <p:sp>
          <p:nvSpPr>
            <p:cNvPr id="14" name="Freeform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165815" cy="152400"/>
            </a:xfrm>
            <a:custGeom>
              <a:avLst/>
              <a:gdLst/>
              <a:ahLst/>
              <a:cxnLst/>
              <a:rect l="l" t="t" r="r" b="b"/>
              <a:pathLst>
                <a:path w="2165815" h="152400">
                  <a:moveTo>
                    <a:pt x="0" y="0"/>
                  </a:moveTo>
                  <a:lnTo>
                    <a:pt x="2165815" y="0"/>
                  </a:lnTo>
                  <a:lnTo>
                    <a:pt x="2165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>
            <a:grpSpLocks noGrp="1" noUngrp="1" noRot="1" noMove="1" noResize="1"/>
          </p:cNvGrpSpPr>
          <p:nvPr/>
        </p:nvGrpSpPr>
        <p:grpSpPr>
          <a:xfrm>
            <a:off x="11389546" y="9480554"/>
            <a:ext cx="4617945" cy="838011"/>
            <a:chOff x="0" y="0"/>
            <a:chExt cx="839815" cy="152400"/>
          </a:xfrm>
          <a:solidFill>
            <a:srgbClr val="C6D883"/>
          </a:solidFill>
        </p:grpSpPr>
        <p:sp>
          <p:nvSpPr>
            <p:cNvPr id="16" name="Freeform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>
            <a:grpSpLocks noGrp="1" noUngrp="1" noRot="1" noMove="1" noResize="1"/>
          </p:cNvGrpSpPr>
          <p:nvPr/>
        </p:nvGrpSpPr>
        <p:grpSpPr>
          <a:xfrm>
            <a:off x="13698519" y="9480554"/>
            <a:ext cx="4617945" cy="838011"/>
            <a:chOff x="0" y="0"/>
            <a:chExt cx="839815" cy="152400"/>
          </a:xfrm>
          <a:solidFill>
            <a:srgbClr val="282559"/>
          </a:solidFill>
        </p:grpSpPr>
        <p:sp>
          <p:nvSpPr>
            <p:cNvPr id="18" name="Freeform 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E9FF18DD-BAEE-5C0E-A6CF-0F4F6C1B26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744" y="8532875"/>
            <a:ext cx="1801372" cy="496825"/>
          </a:xfrm>
          <a:prstGeom prst="rect">
            <a:avLst/>
          </a:prstGeom>
        </p:spPr>
      </p:pic>
      <p:sp>
        <p:nvSpPr>
          <p:cNvPr id="7" name="Pijl: rechts 6">
            <a:extLst>
              <a:ext uri="{FF2B5EF4-FFF2-40B4-BE49-F238E27FC236}">
                <a16:creationId xmlns:a16="http://schemas.microsoft.com/office/drawing/2014/main" id="{9E59FAA7-642C-EB3A-1341-44DFB09A91F7}"/>
              </a:ext>
            </a:extLst>
          </p:cNvPr>
          <p:cNvSpPr/>
          <p:nvPr/>
        </p:nvSpPr>
        <p:spPr>
          <a:xfrm rot="5400000">
            <a:off x="7771588" y="3604114"/>
            <a:ext cx="611225" cy="30480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64C3DB6-56F0-FA96-F8BC-BDAC38E343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600" y="4085050"/>
            <a:ext cx="2038350" cy="75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81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6" r="28882"/>
          <a:stretch/>
        </p:blipFill>
        <p:spPr>
          <a:xfrm>
            <a:off x="13698519" y="0"/>
            <a:ext cx="4596535" cy="961714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868492" y="1525844"/>
            <a:ext cx="10493322" cy="878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20"/>
              </a:lnSpc>
              <a:spcBef>
                <a:spcPct val="0"/>
              </a:spcBef>
            </a:pPr>
            <a:r>
              <a:rPr lang="en-US" sz="6200" dirty="0" err="1">
                <a:solidFill>
                  <a:srgbClr val="93C13E"/>
                </a:solidFill>
                <a:latin typeface="Montserrat Extra-Bold"/>
              </a:rPr>
              <a:t>Stap</a:t>
            </a:r>
            <a:r>
              <a:rPr lang="en-US" sz="6200" dirty="0">
                <a:solidFill>
                  <a:srgbClr val="93C13E"/>
                </a:solidFill>
                <a:latin typeface="Montserrat Extra-Bold"/>
              </a:rPr>
              <a:t> 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68492" y="2987038"/>
            <a:ext cx="9866308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nl-NL" sz="2400" dirty="0">
                <a:latin typeface="Montserrat" panose="00000500000000000000" pitchFamily="50" charset="0"/>
              </a:rPr>
              <a:t>Vul je activatiecode in op de pagina:</a:t>
            </a:r>
          </a:p>
        </p:txBody>
      </p:sp>
      <p:grpSp>
        <p:nvGrpSpPr>
          <p:cNvPr id="13" name="Group 13"/>
          <p:cNvGrpSpPr>
            <a:grpSpLocks noGrp="1" noUngrp="1" noRot="1" noMove="1" noResize="1"/>
          </p:cNvGrpSpPr>
          <p:nvPr/>
        </p:nvGrpSpPr>
        <p:grpSpPr>
          <a:xfrm>
            <a:off x="0" y="9471029"/>
            <a:ext cx="11909300" cy="838011"/>
            <a:chOff x="0" y="0"/>
            <a:chExt cx="2165815" cy="152400"/>
          </a:xfrm>
          <a:solidFill>
            <a:srgbClr val="93C13E"/>
          </a:solidFill>
        </p:grpSpPr>
        <p:sp>
          <p:nvSpPr>
            <p:cNvPr id="14" name="Freeform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165815" cy="152400"/>
            </a:xfrm>
            <a:custGeom>
              <a:avLst/>
              <a:gdLst/>
              <a:ahLst/>
              <a:cxnLst/>
              <a:rect l="l" t="t" r="r" b="b"/>
              <a:pathLst>
                <a:path w="2165815" h="152400">
                  <a:moveTo>
                    <a:pt x="0" y="0"/>
                  </a:moveTo>
                  <a:lnTo>
                    <a:pt x="2165815" y="0"/>
                  </a:lnTo>
                  <a:lnTo>
                    <a:pt x="2165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>
            <a:grpSpLocks noGrp="1" noUngrp="1" noRot="1" noMove="1" noResize="1"/>
          </p:cNvGrpSpPr>
          <p:nvPr/>
        </p:nvGrpSpPr>
        <p:grpSpPr>
          <a:xfrm>
            <a:off x="11389546" y="9480554"/>
            <a:ext cx="4617945" cy="838011"/>
            <a:chOff x="0" y="0"/>
            <a:chExt cx="839815" cy="152400"/>
          </a:xfrm>
          <a:solidFill>
            <a:srgbClr val="C6D883"/>
          </a:solidFill>
        </p:grpSpPr>
        <p:sp>
          <p:nvSpPr>
            <p:cNvPr id="16" name="Freeform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>
            <a:grpSpLocks noGrp="1" noUngrp="1" noRot="1" noMove="1" noResize="1"/>
          </p:cNvGrpSpPr>
          <p:nvPr/>
        </p:nvGrpSpPr>
        <p:grpSpPr>
          <a:xfrm>
            <a:off x="13698519" y="9480554"/>
            <a:ext cx="4617945" cy="838011"/>
            <a:chOff x="0" y="0"/>
            <a:chExt cx="839815" cy="152400"/>
          </a:xfrm>
          <a:solidFill>
            <a:srgbClr val="282559"/>
          </a:solidFill>
        </p:grpSpPr>
        <p:sp>
          <p:nvSpPr>
            <p:cNvPr id="18" name="Freeform 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E9FF18DD-BAEE-5C0E-A6CF-0F4F6C1B26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744" y="8532875"/>
            <a:ext cx="1801372" cy="496825"/>
          </a:xfrm>
          <a:prstGeom prst="rect">
            <a:avLst/>
          </a:prstGeom>
        </p:spPr>
      </p:pic>
      <p:pic>
        <p:nvPicPr>
          <p:cNvPr id="8" name="Afbeelding 7" descr="Afbeelding met tekst&#10;&#10;Automatisch gegenereerde beschrijving">
            <a:extLst>
              <a:ext uri="{FF2B5EF4-FFF2-40B4-BE49-F238E27FC236}">
                <a16:creationId xmlns:a16="http://schemas.microsoft.com/office/drawing/2014/main" id="{68912540-4030-BBAF-9D07-3B72CE841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8492" y="3807224"/>
            <a:ext cx="10261600" cy="2921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2903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6" r="28882"/>
          <a:stretch/>
        </p:blipFill>
        <p:spPr>
          <a:xfrm>
            <a:off x="13698519" y="0"/>
            <a:ext cx="4596535" cy="961714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868492" y="1525844"/>
            <a:ext cx="10493322" cy="878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20"/>
              </a:lnSpc>
              <a:spcBef>
                <a:spcPct val="0"/>
              </a:spcBef>
            </a:pPr>
            <a:r>
              <a:rPr lang="en-US" sz="6200" dirty="0" err="1">
                <a:solidFill>
                  <a:srgbClr val="93C13E"/>
                </a:solidFill>
                <a:latin typeface="Montserrat Extra-Bold"/>
              </a:rPr>
              <a:t>Stap</a:t>
            </a:r>
            <a:r>
              <a:rPr lang="en-US" sz="6200" dirty="0">
                <a:solidFill>
                  <a:srgbClr val="93C13E"/>
                </a:solidFill>
                <a:latin typeface="Montserrat Extra-Bold"/>
              </a:rPr>
              <a:t> 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68492" y="2987038"/>
            <a:ext cx="9866308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nl-NL" sz="2400" dirty="0">
                <a:latin typeface="Montserrat" panose="00000500000000000000" pitchFamily="50" charset="0"/>
              </a:rPr>
              <a:t>Na het activeren kom je op het volgende scherm:</a:t>
            </a:r>
          </a:p>
        </p:txBody>
      </p:sp>
      <p:grpSp>
        <p:nvGrpSpPr>
          <p:cNvPr id="13" name="Group 13"/>
          <p:cNvGrpSpPr>
            <a:grpSpLocks noGrp="1" noUngrp="1" noRot="1" noMove="1" noResize="1"/>
          </p:cNvGrpSpPr>
          <p:nvPr/>
        </p:nvGrpSpPr>
        <p:grpSpPr>
          <a:xfrm>
            <a:off x="0" y="9471029"/>
            <a:ext cx="11909300" cy="838011"/>
            <a:chOff x="0" y="0"/>
            <a:chExt cx="2165815" cy="152400"/>
          </a:xfrm>
          <a:solidFill>
            <a:srgbClr val="93C13E"/>
          </a:solidFill>
        </p:grpSpPr>
        <p:sp>
          <p:nvSpPr>
            <p:cNvPr id="14" name="Freeform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165815" cy="152400"/>
            </a:xfrm>
            <a:custGeom>
              <a:avLst/>
              <a:gdLst/>
              <a:ahLst/>
              <a:cxnLst/>
              <a:rect l="l" t="t" r="r" b="b"/>
              <a:pathLst>
                <a:path w="2165815" h="152400">
                  <a:moveTo>
                    <a:pt x="0" y="0"/>
                  </a:moveTo>
                  <a:lnTo>
                    <a:pt x="2165815" y="0"/>
                  </a:lnTo>
                  <a:lnTo>
                    <a:pt x="2165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5" name="Group 15"/>
          <p:cNvGrpSpPr>
            <a:grpSpLocks noGrp="1" noUngrp="1" noRot="1" noMove="1" noResize="1"/>
          </p:cNvGrpSpPr>
          <p:nvPr/>
        </p:nvGrpSpPr>
        <p:grpSpPr>
          <a:xfrm>
            <a:off x="11389546" y="9480554"/>
            <a:ext cx="4617945" cy="838011"/>
            <a:chOff x="0" y="0"/>
            <a:chExt cx="839815" cy="152400"/>
          </a:xfrm>
          <a:solidFill>
            <a:srgbClr val="C6D883"/>
          </a:solidFill>
        </p:grpSpPr>
        <p:sp>
          <p:nvSpPr>
            <p:cNvPr id="16" name="Freeform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7" name="Group 17"/>
          <p:cNvGrpSpPr>
            <a:grpSpLocks noGrp="1" noUngrp="1" noRot="1" noMove="1" noResize="1"/>
          </p:cNvGrpSpPr>
          <p:nvPr/>
        </p:nvGrpSpPr>
        <p:grpSpPr>
          <a:xfrm>
            <a:off x="13698519" y="9480554"/>
            <a:ext cx="4617945" cy="838011"/>
            <a:chOff x="0" y="0"/>
            <a:chExt cx="839815" cy="152400"/>
          </a:xfrm>
          <a:solidFill>
            <a:srgbClr val="282559"/>
          </a:solidFill>
        </p:grpSpPr>
        <p:sp>
          <p:nvSpPr>
            <p:cNvPr id="18" name="Freeform 1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839815" cy="152400"/>
            </a:xfrm>
            <a:custGeom>
              <a:avLst/>
              <a:gdLst/>
              <a:ahLst/>
              <a:cxnLst/>
              <a:rect l="l" t="t" r="r" b="b"/>
              <a:pathLst>
                <a:path w="839815" h="152400">
                  <a:moveTo>
                    <a:pt x="0" y="0"/>
                  </a:moveTo>
                  <a:lnTo>
                    <a:pt x="839815" y="0"/>
                  </a:lnTo>
                  <a:lnTo>
                    <a:pt x="839815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nl-NL"/>
            </a:p>
          </p:txBody>
        </p:sp>
      </p:grpSp>
      <p:pic>
        <p:nvPicPr>
          <p:cNvPr id="2" name="Afbeelding 1" descr="Afbeelding met logo&#10;&#10;Automatisch gegenereerde beschrijving">
            <a:extLst>
              <a:ext uri="{FF2B5EF4-FFF2-40B4-BE49-F238E27FC236}">
                <a16:creationId xmlns:a16="http://schemas.microsoft.com/office/drawing/2014/main" id="{E9FF18DD-BAEE-5C0E-A6CF-0F4F6C1B26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744" y="8532875"/>
            <a:ext cx="1801372" cy="496825"/>
          </a:xfrm>
          <a:prstGeom prst="rect">
            <a:avLst/>
          </a:prstGeom>
        </p:spPr>
      </p:pic>
      <p:pic>
        <p:nvPicPr>
          <p:cNvPr id="6" name="Afbeelding 5" descr="Afbeelding met tekst&#10;&#10;Automatisch gegenereerde beschrijving">
            <a:extLst>
              <a:ext uri="{FF2B5EF4-FFF2-40B4-BE49-F238E27FC236}">
                <a16:creationId xmlns:a16="http://schemas.microsoft.com/office/drawing/2014/main" id="{2678C4B4-A271-961E-A3E1-68DCCDA9C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9664" y="4041289"/>
            <a:ext cx="5582904" cy="418167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632FE36F-A5E3-DCD3-EA48-D1A19F7ED57C}"/>
              </a:ext>
            </a:extLst>
          </p:cNvPr>
          <p:cNvSpPr txBox="1"/>
          <p:nvPr/>
        </p:nvSpPr>
        <p:spPr>
          <a:xfrm>
            <a:off x="7870756" y="4041288"/>
            <a:ext cx="459653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nl-NL" sz="2400" b="1" dirty="0">
                <a:latin typeface="Montserrat" panose="00000500000000000000" pitchFamily="50" charset="0"/>
              </a:rPr>
              <a:t>Log in</a:t>
            </a:r>
            <a:r>
              <a:rPr lang="nl-NL" sz="2400" dirty="0">
                <a:latin typeface="Montserrat" panose="00000500000000000000" pitchFamily="50" charset="0"/>
              </a:rPr>
              <a:t>, en je bent klaar!</a:t>
            </a:r>
          </a:p>
        </p:txBody>
      </p:sp>
    </p:spTree>
    <p:extLst>
      <p:ext uri="{BB962C8B-B14F-4D97-AF65-F5344CB8AC3E}">
        <p14:creationId xmlns:p14="http://schemas.microsoft.com/office/powerpoint/2010/main" val="1191091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4966d8f-053d-4506-ad1d-f8f17e65b05a" xsi:nil="true"/>
    <lcf76f155ced4ddcb4097134ff3c332f xmlns="65a39854-5d75-46a6-b60d-f48607af4b1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E013F197CE4641BDE9656A95607FB6" ma:contentTypeVersion="15" ma:contentTypeDescription="Een nieuw document maken." ma:contentTypeScope="" ma:versionID="625be08d5a7e62dfe3e4e5e6b448dd09">
  <xsd:schema xmlns:xsd="http://www.w3.org/2001/XMLSchema" xmlns:xs="http://www.w3.org/2001/XMLSchema" xmlns:p="http://schemas.microsoft.com/office/2006/metadata/properties" xmlns:ns2="65a39854-5d75-46a6-b60d-f48607af4b1d" xmlns:ns3="94966d8f-053d-4506-ad1d-f8f17e65b05a" targetNamespace="http://schemas.microsoft.com/office/2006/metadata/properties" ma:root="true" ma:fieldsID="78af61a17a5b93ee47b3a0a37844faea" ns2:_="" ns3:_="">
    <xsd:import namespace="65a39854-5d75-46a6-b60d-f48607af4b1d"/>
    <xsd:import namespace="94966d8f-053d-4506-ad1d-f8f17e65b0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a39854-5d75-46a6-b60d-f48607af4b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499f1fe7-23fe-46c3-b4ac-e0363730ba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66d8f-053d-4506-ad1d-f8f17e65b05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c1396da-e6e5-4ffd-a6f9-66b5029f3bc4}" ma:internalName="TaxCatchAll" ma:showField="CatchAllData" ma:web="94966d8f-053d-4506-ad1d-f8f17e65b0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B52C41-FBCE-410B-8886-5F779E8EE38E}">
  <ds:schemaRefs>
    <ds:schemaRef ds:uri="http://schemas.microsoft.com/office/2006/metadata/properties"/>
    <ds:schemaRef ds:uri="http://schemas.microsoft.com/office/infopath/2007/PartnerControls"/>
    <ds:schemaRef ds:uri="94966d8f-053d-4506-ad1d-f8f17e65b05a"/>
    <ds:schemaRef ds:uri="65a39854-5d75-46a6-b60d-f48607af4b1d"/>
  </ds:schemaRefs>
</ds:datastoreItem>
</file>

<file path=customXml/itemProps2.xml><?xml version="1.0" encoding="utf-8"?>
<ds:datastoreItem xmlns:ds="http://schemas.openxmlformats.org/officeDocument/2006/customXml" ds:itemID="{641332ED-4F5D-467D-8FDB-5F23F1084D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050F44-A26B-47D7-AB6B-F1534F494D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a39854-5d75-46a6-b60d-f48607af4b1d"/>
    <ds:schemaRef ds:uri="94966d8f-053d-4506-ad1d-f8f17e65b0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127</Words>
  <Application>Microsoft Office PowerPoint</Application>
  <PresentationFormat>Aangepast</PresentationFormat>
  <Paragraphs>17</Paragraphs>
  <Slides>4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9" baseType="lpstr">
      <vt:lpstr>Montserrat</vt:lpstr>
      <vt:lpstr>Arial</vt:lpstr>
      <vt:lpstr>Calibri</vt:lpstr>
      <vt:lpstr>Montserrat Extra-Bold</vt:lpstr>
      <vt:lpstr>Office Theme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BRICKS EDUHINT</dc:title>
  <dc:creator>Maud van Rooy</dc:creator>
  <cp:lastModifiedBy>Sophie Hermans</cp:lastModifiedBy>
  <cp:revision>4</cp:revision>
  <dcterms:created xsi:type="dcterms:W3CDTF">2006-08-16T00:00:00Z</dcterms:created>
  <dcterms:modified xsi:type="dcterms:W3CDTF">2026-02-23T10:27:13Z</dcterms:modified>
  <dc:identifier>DAFWRjY5dQs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0x01010089E013F197CE4641BDE9656A95607FB6</vt:lpwstr>
  </property>
  <property fmtid="{D5CDD505-2E9C-101B-9397-08002B2CF9AE}" pid="3" name="MediaServiceImageTags">
    <vt:lpwstr/>
  </property>
</Properties>
</file>